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5436" r:id="rId2"/>
    <p:sldId id="5437" r:id="rId3"/>
    <p:sldId id="5438" r:id="rId4"/>
    <p:sldId id="5439" r:id="rId5"/>
    <p:sldId id="5441" r:id="rId6"/>
    <p:sldId id="5442" r:id="rId7"/>
    <p:sldId id="5443" r:id="rId8"/>
    <p:sldId id="5444" r:id="rId9"/>
    <p:sldId id="5440" r:id="rId10"/>
    <p:sldId id="5445" r:id="rId11"/>
    <p:sldId id="5446" r:id="rId12"/>
    <p:sldId id="5447" r:id="rId13"/>
    <p:sldId id="5448" r:id="rId14"/>
    <p:sldId id="5449" r:id="rId15"/>
    <p:sldId id="5450" r:id="rId16"/>
    <p:sldId id="5451" r:id="rId17"/>
    <p:sldId id="5452" r:id="rId18"/>
    <p:sldId id="5453" r:id="rId19"/>
    <p:sldId id="5454" r:id="rId20"/>
    <p:sldId id="5455" r:id="rId21"/>
    <p:sldId id="5456" r:id="rId22"/>
    <p:sldId id="5457" r:id="rId23"/>
    <p:sldId id="5458" r:id="rId24"/>
    <p:sldId id="5459" r:id="rId25"/>
    <p:sldId id="5460" r:id="rId26"/>
    <p:sldId id="5461" r:id="rId27"/>
    <p:sldId id="5462" r:id="rId28"/>
    <p:sldId id="5463" r:id="rId29"/>
    <p:sldId id="5464" r:id="rId30"/>
    <p:sldId id="5465" r:id="rId31"/>
    <p:sldId id="5466" r:id="rId32"/>
    <p:sldId id="5467" r:id="rId33"/>
    <p:sldId id="546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FD0630E0-C521-42B3-B007-41011DF623A5}">
          <p14:sldIdLst>
            <p14:sldId id="5436"/>
            <p14:sldId id="5437"/>
            <p14:sldId id="5438"/>
            <p14:sldId id="5439"/>
            <p14:sldId id="5441"/>
            <p14:sldId id="5442"/>
            <p14:sldId id="5443"/>
            <p14:sldId id="5444"/>
            <p14:sldId id="5440"/>
            <p14:sldId id="5445"/>
            <p14:sldId id="5446"/>
            <p14:sldId id="5447"/>
            <p14:sldId id="5448"/>
            <p14:sldId id="5449"/>
            <p14:sldId id="5450"/>
            <p14:sldId id="5451"/>
            <p14:sldId id="5452"/>
            <p14:sldId id="5453"/>
            <p14:sldId id="5454"/>
            <p14:sldId id="5455"/>
            <p14:sldId id="5456"/>
            <p14:sldId id="5457"/>
            <p14:sldId id="5458"/>
            <p14:sldId id="5459"/>
            <p14:sldId id="5460"/>
            <p14:sldId id="5461"/>
            <p14:sldId id="5462"/>
            <p14:sldId id="5463"/>
            <p14:sldId id="5464"/>
            <p14:sldId id="5465"/>
            <p14:sldId id="5466"/>
            <p14:sldId id="5467"/>
            <p14:sldId id="54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99FF"/>
    <a:srgbClr val="00FFCC"/>
    <a:srgbClr val="FF33CC"/>
    <a:srgbClr val="ADB93D"/>
    <a:srgbClr val="DAF006"/>
    <a:srgbClr val="00FFFF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743" autoAdjust="0"/>
    <p:restoredTop sz="90016" autoAdjust="0"/>
  </p:normalViewPr>
  <p:slideViewPr>
    <p:cSldViewPr snapToGrid="0">
      <p:cViewPr varScale="1">
        <p:scale>
          <a:sx n="82" d="100"/>
          <a:sy n="82" d="100"/>
        </p:scale>
        <p:origin x="210" y="30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ithical ." userId="7eefe818fa295732" providerId="LiveId" clId="{2005FB2C-F423-4D1C-9B31-9717704504BB}"/>
    <pc:docChg chg="custSel addSld delSld modSld sldOrd modSection">
      <pc:chgData name="Melithical ." userId="7eefe818fa295732" providerId="LiveId" clId="{2005FB2C-F423-4D1C-9B31-9717704504BB}" dt="2026-01-26T22:17:25.131" v="202" actId="47"/>
      <pc:docMkLst>
        <pc:docMk/>
      </pc:docMkLst>
      <pc:sldChg chg="del">
        <pc:chgData name="Melithical ." userId="7eefe818fa295732" providerId="LiveId" clId="{2005FB2C-F423-4D1C-9B31-9717704504BB}" dt="2026-01-26T22:00:52.659" v="27" actId="47"/>
        <pc:sldMkLst>
          <pc:docMk/>
          <pc:sldMk cId="3242472441" sldId="451"/>
        </pc:sldMkLst>
      </pc:sldChg>
      <pc:sldChg chg="del">
        <pc:chgData name="Melithical ." userId="7eefe818fa295732" providerId="LiveId" clId="{2005FB2C-F423-4D1C-9B31-9717704504BB}" dt="2026-01-26T22:11:16.844" v="150" actId="47"/>
        <pc:sldMkLst>
          <pc:docMk/>
          <pc:sldMk cId="247399885" sldId="1084"/>
        </pc:sldMkLst>
      </pc:sldChg>
      <pc:sldChg chg="del">
        <pc:chgData name="Melithical ." userId="7eefe818fa295732" providerId="LiveId" clId="{2005FB2C-F423-4D1C-9B31-9717704504BB}" dt="2026-01-26T22:11:44.294" v="154" actId="47"/>
        <pc:sldMkLst>
          <pc:docMk/>
          <pc:sldMk cId="301209560" sldId="1085"/>
        </pc:sldMkLst>
      </pc:sldChg>
      <pc:sldChg chg="del">
        <pc:chgData name="Melithical ." userId="7eefe818fa295732" providerId="LiveId" clId="{2005FB2C-F423-4D1C-9B31-9717704504BB}" dt="2026-01-26T22:12:06.107" v="158" actId="47"/>
        <pc:sldMkLst>
          <pc:docMk/>
          <pc:sldMk cId="1139277459" sldId="1086"/>
        </pc:sldMkLst>
      </pc:sldChg>
      <pc:sldChg chg="del">
        <pc:chgData name="Melithical ." userId="7eefe818fa295732" providerId="LiveId" clId="{2005FB2C-F423-4D1C-9B31-9717704504BB}" dt="2026-01-26T22:13:31.177" v="170" actId="47"/>
        <pc:sldMkLst>
          <pc:docMk/>
          <pc:sldMk cId="2408683006" sldId="1089"/>
        </pc:sldMkLst>
      </pc:sldChg>
      <pc:sldChg chg="del">
        <pc:chgData name="Melithical ." userId="7eefe818fa295732" providerId="LiveId" clId="{2005FB2C-F423-4D1C-9B31-9717704504BB}" dt="2026-01-26T22:14:25.312" v="178" actId="47"/>
        <pc:sldMkLst>
          <pc:docMk/>
          <pc:sldMk cId="3059488838" sldId="1091"/>
        </pc:sldMkLst>
      </pc:sldChg>
      <pc:sldChg chg="del">
        <pc:chgData name="Melithical ." userId="7eefe818fa295732" providerId="LiveId" clId="{2005FB2C-F423-4D1C-9B31-9717704504BB}" dt="2026-01-26T22:15:40.893" v="186" actId="47"/>
        <pc:sldMkLst>
          <pc:docMk/>
          <pc:sldMk cId="4272408192" sldId="1093"/>
        </pc:sldMkLst>
      </pc:sldChg>
      <pc:sldChg chg="del">
        <pc:chgData name="Melithical ." userId="7eefe818fa295732" providerId="LiveId" clId="{2005FB2C-F423-4D1C-9B31-9717704504BB}" dt="2026-01-26T22:16:36.023" v="194" actId="47"/>
        <pc:sldMkLst>
          <pc:docMk/>
          <pc:sldMk cId="677159777" sldId="1094"/>
        </pc:sldMkLst>
      </pc:sldChg>
      <pc:sldChg chg="del">
        <pc:chgData name="Melithical ." userId="7eefe818fa295732" providerId="LiveId" clId="{2005FB2C-F423-4D1C-9B31-9717704504BB}" dt="2026-01-26T22:17:03.937" v="198" actId="47"/>
        <pc:sldMkLst>
          <pc:docMk/>
          <pc:sldMk cId="2541932446" sldId="1478"/>
        </pc:sldMkLst>
      </pc:sldChg>
      <pc:sldChg chg="del">
        <pc:chgData name="Melithical ." userId="7eefe818fa295732" providerId="LiveId" clId="{2005FB2C-F423-4D1C-9B31-9717704504BB}" dt="2026-01-26T22:10:08.496" v="142" actId="47"/>
        <pc:sldMkLst>
          <pc:docMk/>
          <pc:sldMk cId="2432381297" sldId="1949"/>
        </pc:sldMkLst>
      </pc:sldChg>
      <pc:sldChg chg="del">
        <pc:chgData name="Melithical ." userId="7eefe818fa295732" providerId="LiveId" clId="{2005FB2C-F423-4D1C-9B31-9717704504BB}" dt="2026-01-26T22:10:36.216" v="146" actId="47"/>
        <pc:sldMkLst>
          <pc:docMk/>
          <pc:sldMk cId="1251387456" sldId="1950"/>
        </pc:sldMkLst>
      </pc:sldChg>
      <pc:sldChg chg="del">
        <pc:chgData name="Melithical ." userId="7eefe818fa295732" providerId="LiveId" clId="{2005FB2C-F423-4D1C-9B31-9717704504BB}" dt="2026-01-26T22:13:02.677" v="166" actId="47"/>
        <pc:sldMkLst>
          <pc:docMk/>
          <pc:sldMk cId="994626594" sldId="1951"/>
        </pc:sldMkLst>
      </pc:sldChg>
      <pc:sldChg chg="del">
        <pc:chgData name="Melithical ." userId="7eefe818fa295732" providerId="LiveId" clId="{2005FB2C-F423-4D1C-9B31-9717704504BB}" dt="2026-01-26T22:16:07.846" v="190" actId="47"/>
        <pc:sldMkLst>
          <pc:docMk/>
          <pc:sldMk cId="1788207402" sldId="1954"/>
        </pc:sldMkLst>
      </pc:sldChg>
      <pc:sldChg chg="del">
        <pc:chgData name="Melithical ." userId="7eefe818fa295732" providerId="LiveId" clId="{2005FB2C-F423-4D1C-9B31-9717704504BB}" dt="2026-01-26T22:13:57.997" v="174" actId="47"/>
        <pc:sldMkLst>
          <pc:docMk/>
          <pc:sldMk cId="3033598394" sldId="2543"/>
        </pc:sldMkLst>
      </pc:sldChg>
      <pc:sldChg chg="del">
        <pc:chgData name="Melithical ." userId="7eefe818fa295732" providerId="LiveId" clId="{2005FB2C-F423-4D1C-9B31-9717704504BB}" dt="2026-01-26T22:15:08.007" v="182" actId="47"/>
        <pc:sldMkLst>
          <pc:docMk/>
          <pc:sldMk cId="1144564602" sldId="2886"/>
        </pc:sldMkLst>
      </pc:sldChg>
      <pc:sldChg chg="del">
        <pc:chgData name="Melithical ." userId="7eefe818fa295732" providerId="LiveId" clId="{2005FB2C-F423-4D1C-9B31-9717704504BB}" dt="2026-01-26T22:00:28.508" v="23" actId="47"/>
        <pc:sldMkLst>
          <pc:docMk/>
          <pc:sldMk cId="477842195" sldId="3399"/>
        </pc:sldMkLst>
      </pc:sldChg>
      <pc:sldChg chg="del">
        <pc:chgData name="Melithical ." userId="7eefe818fa295732" providerId="LiveId" clId="{2005FB2C-F423-4D1C-9B31-9717704504BB}" dt="2026-01-26T22:17:25.131" v="202" actId="47"/>
        <pc:sldMkLst>
          <pc:docMk/>
          <pc:sldMk cId="601998456" sldId="3583"/>
        </pc:sldMkLst>
      </pc:sldChg>
      <pc:sldChg chg="del">
        <pc:chgData name="Melithical ." userId="7eefe818fa295732" providerId="LiveId" clId="{2005FB2C-F423-4D1C-9B31-9717704504BB}" dt="2026-01-26T22:02:24.653" v="39" actId="47"/>
        <pc:sldMkLst>
          <pc:docMk/>
          <pc:sldMk cId="1617790833" sldId="3881"/>
        </pc:sldMkLst>
      </pc:sldChg>
      <pc:sldChg chg="del">
        <pc:chgData name="Melithical ." userId="7eefe818fa295732" providerId="LiveId" clId="{2005FB2C-F423-4D1C-9B31-9717704504BB}" dt="2026-01-26T22:01:17.390" v="31" actId="47"/>
        <pc:sldMkLst>
          <pc:docMk/>
          <pc:sldMk cId="3587446000" sldId="3882"/>
        </pc:sldMkLst>
      </pc:sldChg>
      <pc:sldChg chg="del">
        <pc:chgData name="Melithical ." userId="7eefe818fa295732" providerId="LiveId" clId="{2005FB2C-F423-4D1C-9B31-9717704504BB}" dt="2026-01-26T22:01:45.203" v="35" actId="47"/>
        <pc:sldMkLst>
          <pc:docMk/>
          <pc:sldMk cId="4119566049" sldId="3888"/>
        </pc:sldMkLst>
      </pc:sldChg>
      <pc:sldChg chg="del">
        <pc:chgData name="Melithical ." userId="7eefe818fa295732" providerId="LiveId" clId="{2005FB2C-F423-4D1C-9B31-9717704504BB}" dt="2026-01-26T22:02:50.998" v="43" actId="47"/>
        <pc:sldMkLst>
          <pc:docMk/>
          <pc:sldMk cId="2458724735" sldId="3889"/>
        </pc:sldMkLst>
      </pc:sldChg>
      <pc:sldChg chg="del">
        <pc:chgData name="Melithical ." userId="7eefe818fa295732" providerId="LiveId" clId="{2005FB2C-F423-4D1C-9B31-9717704504BB}" dt="2026-01-26T22:03:21.989" v="48" actId="47"/>
        <pc:sldMkLst>
          <pc:docMk/>
          <pc:sldMk cId="3723684538" sldId="3897"/>
        </pc:sldMkLst>
      </pc:sldChg>
      <pc:sldChg chg="del">
        <pc:chgData name="Melithical ." userId="7eefe818fa295732" providerId="LiveId" clId="{2005FB2C-F423-4D1C-9B31-9717704504BB}" dt="2026-01-26T22:03:50.148" v="52" actId="47"/>
        <pc:sldMkLst>
          <pc:docMk/>
          <pc:sldMk cId="1584275394" sldId="3898"/>
        </pc:sldMkLst>
      </pc:sldChg>
      <pc:sldChg chg="del">
        <pc:chgData name="Melithical ." userId="7eefe818fa295732" providerId="LiveId" clId="{2005FB2C-F423-4D1C-9B31-9717704504BB}" dt="2026-01-26T22:04:22.071" v="56" actId="47"/>
        <pc:sldMkLst>
          <pc:docMk/>
          <pc:sldMk cId="2068113421" sldId="3899"/>
        </pc:sldMkLst>
      </pc:sldChg>
      <pc:sldChg chg="del">
        <pc:chgData name="Melithical ." userId="7eefe818fa295732" providerId="LiveId" clId="{2005FB2C-F423-4D1C-9B31-9717704504BB}" dt="2026-01-26T22:04:56.327" v="60" actId="47"/>
        <pc:sldMkLst>
          <pc:docMk/>
          <pc:sldMk cId="3603922258" sldId="3900"/>
        </pc:sldMkLst>
      </pc:sldChg>
      <pc:sldChg chg="del">
        <pc:chgData name="Melithical ." userId="7eefe818fa295732" providerId="LiveId" clId="{2005FB2C-F423-4D1C-9B31-9717704504BB}" dt="2026-01-26T22:05:56.631" v="67" actId="47"/>
        <pc:sldMkLst>
          <pc:docMk/>
          <pc:sldMk cId="3401151010" sldId="3903"/>
        </pc:sldMkLst>
      </pc:sldChg>
      <pc:sldChg chg="del">
        <pc:chgData name="Melithical ." userId="7eefe818fa295732" providerId="LiveId" clId="{2005FB2C-F423-4D1C-9B31-9717704504BB}" dt="2026-01-26T22:06:35.718" v="72" actId="47"/>
        <pc:sldMkLst>
          <pc:docMk/>
          <pc:sldMk cId="2580111964" sldId="3904"/>
        </pc:sldMkLst>
      </pc:sldChg>
      <pc:sldChg chg="del">
        <pc:chgData name="Melithical ." userId="7eefe818fa295732" providerId="LiveId" clId="{2005FB2C-F423-4D1C-9B31-9717704504BB}" dt="2026-01-26T22:07:03.407" v="76" actId="47"/>
        <pc:sldMkLst>
          <pc:docMk/>
          <pc:sldMk cId="787595249" sldId="3906"/>
        </pc:sldMkLst>
      </pc:sldChg>
      <pc:sldChg chg="del">
        <pc:chgData name="Melithical ." userId="7eefe818fa295732" providerId="LiveId" clId="{2005FB2C-F423-4D1C-9B31-9717704504BB}" dt="2026-01-26T22:07:30.489" v="80" actId="47"/>
        <pc:sldMkLst>
          <pc:docMk/>
          <pc:sldMk cId="125360774" sldId="3907"/>
        </pc:sldMkLst>
      </pc:sldChg>
      <pc:sldChg chg="del">
        <pc:chgData name="Melithical ." userId="7eefe818fa295732" providerId="LiveId" clId="{2005FB2C-F423-4D1C-9B31-9717704504BB}" dt="2026-01-26T21:59:52.376" v="0" actId="47"/>
        <pc:sldMkLst>
          <pc:docMk/>
          <pc:sldMk cId="103438471" sldId="4324"/>
        </pc:sldMkLst>
      </pc:sldChg>
      <pc:sldChg chg="del">
        <pc:chgData name="Melithical ." userId="7eefe818fa295732" providerId="LiveId" clId="{2005FB2C-F423-4D1C-9B31-9717704504BB}" dt="2026-01-26T22:12:31.715" v="162" actId="47"/>
        <pc:sldMkLst>
          <pc:docMk/>
          <pc:sldMk cId="2543923041" sldId="4623"/>
        </pc:sldMkLst>
      </pc:sldChg>
      <pc:sldChg chg="del">
        <pc:chgData name="Melithical ." userId="7eefe818fa295732" providerId="LiveId" clId="{2005FB2C-F423-4D1C-9B31-9717704504BB}" dt="2026-01-26T22:08:01.064" v="84" actId="47"/>
        <pc:sldMkLst>
          <pc:docMk/>
          <pc:sldMk cId="1141241112" sldId="5434"/>
        </pc:sldMkLst>
      </pc:sldChg>
      <pc:sldChg chg="del">
        <pc:chgData name="Melithical ." userId="7eefe818fa295732" providerId="LiveId" clId="{2005FB2C-F423-4D1C-9B31-9717704504BB}" dt="2026-01-26T22:09:44.950" v="138" actId="47"/>
        <pc:sldMkLst>
          <pc:docMk/>
          <pc:sldMk cId="2669675503" sldId="5435"/>
        </pc:sldMkLst>
      </pc:sldChg>
      <pc:sldChg chg="modNotesTx">
        <pc:chgData name="Melithical ." userId="7eefe818fa295732" providerId="LiveId" clId="{2005FB2C-F423-4D1C-9B31-9717704504BB}" dt="2026-01-26T22:00:06.040" v="19" actId="20577"/>
        <pc:sldMkLst>
          <pc:docMk/>
          <pc:sldMk cId="1405610983" sldId="5436"/>
        </pc:sldMkLst>
      </pc:sldChg>
      <pc:sldChg chg="addSp modSp mod">
        <pc:chgData name="Melithical ." userId="7eefe818fa295732" providerId="LiveId" clId="{2005FB2C-F423-4D1C-9B31-9717704504BB}" dt="2026-01-26T22:00:25.594" v="22" actId="14100"/>
        <pc:sldMkLst>
          <pc:docMk/>
          <pc:sldMk cId="323640718" sldId="5437"/>
        </pc:sldMkLst>
        <pc:picChg chg="add mod">
          <ac:chgData name="Melithical ." userId="7eefe818fa295732" providerId="LiveId" clId="{2005FB2C-F423-4D1C-9B31-9717704504BB}" dt="2026-01-26T22:00:25.594" v="22" actId="14100"/>
          <ac:picMkLst>
            <pc:docMk/>
            <pc:sldMk cId="323640718" sldId="5437"/>
            <ac:picMk id="3" creationId="{F7A855B7-7B5E-574C-37C7-1EBFDA623443}"/>
          </ac:picMkLst>
        </pc:picChg>
      </pc:sldChg>
      <pc:sldChg chg="addSp modSp mod">
        <pc:chgData name="Melithical ." userId="7eefe818fa295732" providerId="LiveId" clId="{2005FB2C-F423-4D1C-9B31-9717704504BB}" dt="2026-01-26T22:00:50.585" v="26" actId="14100"/>
        <pc:sldMkLst>
          <pc:docMk/>
          <pc:sldMk cId="707884964" sldId="5438"/>
        </pc:sldMkLst>
        <pc:picChg chg="add mod">
          <ac:chgData name="Melithical ." userId="7eefe818fa295732" providerId="LiveId" clId="{2005FB2C-F423-4D1C-9B31-9717704504BB}" dt="2026-01-26T22:00:50.585" v="26" actId="14100"/>
          <ac:picMkLst>
            <pc:docMk/>
            <pc:sldMk cId="707884964" sldId="5438"/>
            <ac:picMk id="3" creationId="{1AC1C1EF-9B8A-AD31-00A5-41C9C32E08EC}"/>
          </ac:picMkLst>
        </pc:picChg>
      </pc:sldChg>
      <pc:sldChg chg="addSp modSp mod">
        <pc:chgData name="Melithical ." userId="7eefe818fa295732" providerId="LiveId" clId="{2005FB2C-F423-4D1C-9B31-9717704504BB}" dt="2026-01-26T22:01:14.483" v="30" actId="14100"/>
        <pc:sldMkLst>
          <pc:docMk/>
          <pc:sldMk cId="2440302087" sldId="5439"/>
        </pc:sldMkLst>
        <pc:picChg chg="add mod">
          <ac:chgData name="Melithical ." userId="7eefe818fa295732" providerId="LiveId" clId="{2005FB2C-F423-4D1C-9B31-9717704504BB}" dt="2026-01-26T22:01:14.483" v="30" actId="14100"/>
          <ac:picMkLst>
            <pc:docMk/>
            <pc:sldMk cId="2440302087" sldId="5439"/>
            <ac:picMk id="3" creationId="{B62D5B7C-AE14-137A-E1DB-606315136FAC}"/>
          </ac:picMkLst>
        </pc:picChg>
      </pc:sldChg>
      <pc:sldChg chg="addSp modSp mod">
        <pc:chgData name="Melithical ." userId="7eefe818fa295732" providerId="LiveId" clId="{2005FB2C-F423-4D1C-9B31-9717704504BB}" dt="2026-01-26T22:03:46.351" v="51" actId="14100"/>
        <pc:sldMkLst>
          <pc:docMk/>
          <pc:sldMk cId="3387816996" sldId="5440"/>
        </pc:sldMkLst>
        <pc:picChg chg="add mod">
          <ac:chgData name="Melithical ." userId="7eefe818fa295732" providerId="LiveId" clId="{2005FB2C-F423-4D1C-9B31-9717704504BB}" dt="2026-01-26T22:03:46.351" v="51" actId="14100"/>
          <ac:picMkLst>
            <pc:docMk/>
            <pc:sldMk cId="3387816996" sldId="5440"/>
            <ac:picMk id="3" creationId="{D89769D3-5344-DA1C-D11C-7D2FD856056A}"/>
          </ac:picMkLst>
        </pc:picChg>
      </pc:sldChg>
      <pc:sldChg chg="addSp modSp mod">
        <pc:chgData name="Melithical ." userId="7eefe818fa295732" providerId="LiveId" clId="{2005FB2C-F423-4D1C-9B31-9717704504BB}" dt="2026-01-26T22:01:43.073" v="34" actId="14100"/>
        <pc:sldMkLst>
          <pc:docMk/>
          <pc:sldMk cId="1390858934" sldId="5441"/>
        </pc:sldMkLst>
        <pc:picChg chg="add mod">
          <ac:chgData name="Melithical ." userId="7eefe818fa295732" providerId="LiveId" clId="{2005FB2C-F423-4D1C-9B31-9717704504BB}" dt="2026-01-26T22:01:43.073" v="34" actId="14100"/>
          <ac:picMkLst>
            <pc:docMk/>
            <pc:sldMk cId="1390858934" sldId="5441"/>
            <ac:picMk id="3" creationId="{D0C92438-FBBD-CCDB-6CEF-522894BBBA2B}"/>
          </ac:picMkLst>
        </pc:picChg>
      </pc:sldChg>
      <pc:sldChg chg="addSp modSp mod">
        <pc:chgData name="Melithical ." userId="7eefe818fa295732" providerId="LiveId" clId="{2005FB2C-F423-4D1C-9B31-9717704504BB}" dt="2026-01-26T22:02:18.362" v="38" actId="14100"/>
        <pc:sldMkLst>
          <pc:docMk/>
          <pc:sldMk cId="2556771041" sldId="5442"/>
        </pc:sldMkLst>
        <pc:picChg chg="add mod">
          <ac:chgData name="Melithical ." userId="7eefe818fa295732" providerId="LiveId" clId="{2005FB2C-F423-4D1C-9B31-9717704504BB}" dt="2026-01-26T22:02:18.362" v="38" actId="14100"/>
          <ac:picMkLst>
            <pc:docMk/>
            <pc:sldMk cId="2556771041" sldId="5442"/>
            <ac:picMk id="3" creationId="{A51EE763-DFB8-9B01-2D45-ADC39DA37E66}"/>
          </ac:picMkLst>
        </pc:picChg>
      </pc:sldChg>
      <pc:sldChg chg="addSp modSp mod">
        <pc:chgData name="Melithical ." userId="7eefe818fa295732" providerId="LiveId" clId="{2005FB2C-F423-4D1C-9B31-9717704504BB}" dt="2026-01-26T22:02:48.040" v="42" actId="14100"/>
        <pc:sldMkLst>
          <pc:docMk/>
          <pc:sldMk cId="3342231269" sldId="5443"/>
        </pc:sldMkLst>
        <pc:picChg chg="add mod">
          <ac:chgData name="Melithical ." userId="7eefe818fa295732" providerId="LiveId" clId="{2005FB2C-F423-4D1C-9B31-9717704504BB}" dt="2026-01-26T22:02:48.040" v="42" actId="14100"/>
          <ac:picMkLst>
            <pc:docMk/>
            <pc:sldMk cId="3342231269" sldId="5443"/>
            <ac:picMk id="3" creationId="{009D51B6-4D5A-DD73-11B2-1F07093B3069}"/>
          </ac:picMkLst>
        </pc:picChg>
      </pc:sldChg>
      <pc:sldChg chg="addSp modSp mod">
        <pc:chgData name="Melithical ." userId="7eefe818fa295732" providerId="LiveId" clId="{2005FB2C-F423-4D1C-9B31-9717704504BB}" dt="2026-01-26T22:03:17.724" v="47" actId="14100"/>
        <pc:sldMkLst>
          <pc:docMk/>
          <pc:sldMk cId="3563704148" sldId="5444"/>
        </pc:sldMkLst>
        <pc:picChg chg="add mod">
          <ac:chgData name="Melithical ." userId="7eefe818fa295732" providerId="LiveId" clId="{2005FB2C-F423-4D1C-9B31-9717704504BB}" dt="2026-01-26T22:03:17.724" v="47" actId="14100"/>
          <ac:picMkLst>
            <pc:docMk/>
            <pc:sldMk cId="3563704148" sldId="5444"/>
            <ac:picMk id="3" creationId="{5B5BDE8B-98B3-CC14-DC92-1DC005CDBCC3}"/>
          </ac:picMkLst>
        </pc:picChg>
      </pc:sldChg>
      <pc:sldChg chg="addSp modSp mod">
        <pc:chgData name="Melithical ." userId="7eefe818fa295732" providerId="LiveId" clId="{2005FB2C-F423-4D1C-9B31-9717704504BB}" dt="2026-01-26T22:04:19.563" v="55" actId="14100"/>
        <pc:sldMkLst>
          <pc:docMk/>
          <pc:sldMk cId="999097411" sldId="5445"/>
        </pc:sldMkLst>
        <pc:picChg chg="add mod">
          <ac:chgData name="Melithical ." userId="7eefe818fa295732" providerId="LiveId" clId="{2005FB2C-F423-4D1C-9B31-9717704504BB}" dt="2026-01-26T22:04:19.563" v="55" actId="14100"/>
          <ac:picMkLst>
            <pc:docMk/>
            <pc:sldMk cId="999097411" sldId="5445"/>
            <ac:picMk id="3" creationId="{8544C2E6-CE55-9B4E-7937-BDC526303985}"/>
          </ac:picMkLst>
        </pc:picChg>
      </pc:sldChg>
      <pc:sldChg chg="addSp modSp mod">
        <pc:chgData name="Melithical ." userId="7eefe818fa295732" providerId="LiveId" clId="{2005FB2C-F423-4D1C-9B31-9717704504BB}" dt="2026-01-26T22:04:52.524" v="59" actId="14100"/>
        <pc:sldMkLst>
          <pc:docMk/>
          <pc:sldMk cId="143913121" sldId="5446"/>
        </pc:sldMkLst>
        <pc:picChg chg="add mod">
          <ac:chgData name="Melithical ." userId="7eefe818fa295732" providerId="LiveId" clId="{2005FB2C-F423-4D1C-9B31-9717704504BB}" dt="2026-01-26T22:04:52.524" v="59" actId="14100"/>
          <ac:picMkLst>
            <pc:docMk/>
            <pc:sldMk cId="143913121" sldId="5446"/>
            <ac:picMk id="3" creationId="{992407AC-9006-25BE-531F-FB5D0725F6D8}"/>
          </ac:picMkLst>
        </pc:picChg>
      </pc:sldChg>
      <pc:sldChg chg="addSp modSp mod">
        <pc:chgData name="Melithical ." userId="7eefe818fa295732" providerId="LiveId" clId="{2005FB2C-F423-4D1C-9B31-9717704504BB}" dt="2026-01-26T22:05:51.847" v="66" actId="14100"/>
        <pc:sldMkLst>
          <pc:docMk/>
          <pc:sldMk cId="475625688" sldId="5447"/>
        </pc:sldMkLst>
        <pc:picChg chg="add mod">
          <ac:chgData name="Melithical ." userId="7eefe818fa295732" providerId="LiveId" clId="{2005FB2C-F423-4D1C-9B31-9717704504BB}" dt="2026-01-26T22:05:51.847" v="66" actId="14100"/>
          <ac:picMkLst>
            <pc:docMk/>
            <pc:sldMk cId="475625688" sldId="5447"/>
            <ac:picMk id="3" creationId="{C48E9D61-2BA5-4F82-7F96-5D110BD22F54}"/>
          </ac:picMkLst>
        </pc:picChg>
      </pc:sldChg>
      <pc:sldChg chg="addSp delSp modSp mod">
        <pc:chgData name="Melithical ." userId="7eefe818fa295732" providerId="LiveId" clId="{2005FB2C-F423-4D1C-9B31-9717704504BB}" dt="2026-01-26T22:06:31.375" v="71" actId="14100"/>
        <pc:sldMkLst>
          <pc:docMk/>
          <pc:sldMk cId="4028130156" sldId="5448"/>
        </pc:sldMkLst>
        <pc:picChg chg="add del mod">
          <ac:chgData name="Melithical ." userId="7eefe818fa295732" providerId="LiveId" clId="{2005FB2C-F423-4D1C-9B31-9717704504BB}" dt="2026-01-26T22:06:09.548" v="68" actId="478"/>
          <ac:picMkLst>
            <pc:docMk/>
            <pc:sldMk cId="4028130156" sldId="5448"/>
            <ac:picMk id="3" creationId="{847BEBF5-CD0B-3BDC-3CB9-B5E6C4F5658C}"/>
          </ac:picMkLst>
        </pc:picChg>
        <pc:picChg chg="add mod">
          <ac:chgData name="Melithical ." userId="7eefe818fa295732" providerId="LiveId" clId="{2005FB2C-F423-4D1C-9B31-9717704504BB}" dt="2026-01-26T22:06:31.375" v="71" actId="14100"/>
          <ac:picMkLst>
            <pc:docMk/>
            <pc:sldMk cId="4028130156" sldId="5448"/>
            <ac:picMk id="5" creationId="{67FD78C2-FFBA-F21E-8568-92649AA38863}"/>
          </ac:picMkLst>
        </pc:picChg>
      </pc:sldChg>
      <pc:sldChg chg="addSp modSp mod">
        <pc:chgData name="Melithical ." userId="7eefe818fa295732" providerId="LiveId" clId="{2005FB2C-F423-4D1C-9B31-9717704504BB}" dt="2026-01-26T22:06:57.970" v="75" actId="14100"/>
        <pc:sldMkLst>
          <pc:docMk/>
          <pc:sldMk cId="101036740" sldId="5449"/>
        </pc:sldMkLst>
        <pc:picChg chg="add mod">
          <ac:chgData name="Melithical ." userId="7eefe818fa295732" providerId="LiveId" clId="{2005FB2C-F423-4D1C-9B31-9717704504BB}" dt="2026-01-26T22:06:57.970" v="75" actId="14100"/>
          <ac:picMkLst>
            <pc:docMk/>
            <pc:sldMk cId="101036740" sldId="5449"/>
            <ac:picMk id="3" creationId="{13ADEA3C-79CC-771F-5C53-ECF8D5466C9B}"/>
          </ac:picMkLst>
        </pc:picChg>
      </pc:sldChg>
      <pc:sldChg chg="addSp modSp mod">
        <pc:chgData name="Melithical ." userId="7eefe818fa295732" providerId="LiveId" clId="{2005FB2C-F423-4D1C-9B31-9717704504BB}" dt="2026-01-26T22:07:25.825" v="79" actId="14100"/>
        <pc:sldMkLst>
          <pc:docMk/>
          <pc:sldMk cId="794247137" sldId="5450"/>
        </pc:sldMkLst>
        <pc:picChg chg="add mod">
          <ac:chgData name="Melithical ." userId="7eefe818fa295732" providerId="LiveId" clId="{2005FB2C-F423-4D1C-9B31-9717704504BB}" dt="2026-01-26T22:07:25.825" v="79" actId="14100"/>
          <ac:picMkLst>
            <pc:docMk/>
            <pc:sldMk cId="794247137" sldId="5450"/>
            <ac:picMk id="3" creationId="{E34A4CAB-B347-8556-04B3-0799094EF7AD}"/>
          </ac:picMkLst>
        </pc:picChg>
      </pc:sldChg>
      <pc:sldChg chg="addSp modSp mod">
        <pc:chgData name="Melithical ." userId="7eefe818fa295732" providerId="LiveId" clId="{2005FB2C-F423-4D1C-9B31-9717704504BB}" dt="2026-01-26T22:07:56.373" v="83" actId="14100"/>
        <pc:sldMkLst>
          <pc:docMk/>
          <pc:sldMk cId="2620019442" sldId="5451"/>
        </pc:sldMkLst>
        <pc:picChg chg="add mod">
          <ac:chgData name="Melithical ." userId="7eefe818fa295732" providerId="LiveId" clId="{2005FB2C-F423-4D1C-9B31-9717704504BB}" dt="2026-01-26T22:07:56.373" v="83" actId="14100"/>
          <ac:picMkLst>
            <pc:docMk/>
            <pc:sldMk cId="2620019442" sldId="5451"/>
            <ac:picMk id="3" creationId="{456EFB9C-BBD6-67AB-C4E9-104C6B969CA3}"/>
          </ac:picMkLst>
        </pc:picChg>
      </pc:sldChg>
      <pc:sldChg chg="addSp modSp mod ord">
        <pc:chgData name="Melithical ." userId="7eefe818fa295732" providerId="LiveId" clId="{2005FB2C-F423-4D1C-9B31-9717704504BB}" dt="2026-01-26T22:09:41.689" v="137" actId="14100"/>
        <pc:sldMkLst>
          <pc:docMk/>
          <pc:sldMk cId="766324807" sldId="5452"/>
        </pc:sldMkLst>
        <pc:picChg chg="add mod">
          <ac:chgData name="Melithical ." userId="7eefe818fa295732" providerId="LiveId" clId="{2005FB2C-F423-4D1C-9B31-9717704504BB}" dt="2026-01-26T22:09:41.689" v="137" actId="14100"/>
          <ac:picMkLst>
            <pc:docMk/>
            <pc:sldMk cId="766324807" sldId="5452"/>
            <ac:picMk id="3" creationId="{DFB88A0D-487B-177A-AE77-52ED5C7678A4}"/>
          </ac:picMkLst>
        </pc:picChg>
      </pc:sldChg>
      <pc:sldChg chg="addSp modSp add mod ord">
        <pc:chgData name="Melithical ." userId="7eefe818fa295732" providerId="LiveId" clId="{2005FB2C-F423-4D1C-9B31-9717704504BB}" dt="2026-01-26T22:10:04.217" v="141" actId="14100"/>
        <pc:sldMkLst>
          <pc:docMk/>
          <pc:sldMk cId="623254010" sldId="5453"/>
        </pc:sldMkLst>
        <pc:picChg chg="add mod">
          <ac:chgData name="Melithical ." userId="7eefe818fa295732" providerId="LiveId" clId="{2005FB2C-F423-4D1C-9B31-9717704504BB}" dt="2026-01-26T22:10:04.217" v="141" actId="14100"/>
          <ac:picMkLst>
            <pc:docMk/>
            <pc:sldMk cId="623254010" sldId="5453"/>
            <ac:picMk id="3" creationId="{AC68D248-6B70-8DC6-6826-58B6A628020A}"/>
          </ac:picMkLst>
        </pc:picChg>
      </pc:sldChg>
      <pc:sldChg chg="addSp modSp add mod ord">
        <pc:chgData name="Melithical ." userId="7eefe818fa295732" providerId="LiveId" clId="{2005FB2C-F423-4D1C-9B31-9717704504BB}" dt="2026-01-26T22:10:33.705" v="145" actId="14100"/>
        <pc:sldMkLst>
          <pc:docMk/>
          <pc:sldMk cId="1386405002" sldId="5454"/>
        </pc:sldMkLst>
        <pc:picChg chg="add mod">
          <ac:chgData name="Melithical ." userId="7eefe818fa295732" providerId="LiveId" clId="{2005FB2C-F423-4D1C-9B31-9717704504BB}" dt="2026-01-26T22:10:33.705" v="145" actId="14100"/>
          <ac:picMkLst>
            <pc:docMk/>
            <pc:sldMk cId="1386405002" sldId="5454"/>
            <ac:picMk id="3" creationId="{44ED628D-72D5-3352-7D57-A91F8E65CC99}"/>
          </ac:picMkLst>
        </pc:picChg>
      </pc:sldChg>
      <pc:sldChg chg="addSp modSp add mod ord">
        <pc:chgData name="Melithical ." userId="7eefe818fa295732" providerId="LiveId" clId="{2005FB2C-F423-4D1C-9B31-9717704504BB}" dt="2026-01-26T22:11:09.019" v="149" actId="14100"/>
        <pc:sldMkLst>
          <pc:docMk/>
          <pc:sldMk cId="3819095418" sldId="5455"/>
        </pc:sldMkLst>
        <pc:picChg chg="add mod">
          <ac:chgData name="Melithical ." userId="7eefe818fa295732" providerId="LiveId" clId="{2005FB2C-F423-4D1C-9B31-9717704504BB}" dt="2026-01-26T22:11:09.019" v="149" actId="14100"/>
          <ac:picMkLst>
            <pc:docMk/>
            <pc:sldMk cId="3819095418" sldId="5455"/>
            <ac:picMk id="3" creationId="{5E6707D9-EDDD-ED00-EB13-C0CAECFE4C1D}"/>
          </ac:picMkLst>
        </pc:picChg>
      </pc:sldChg>
      <pc:sldChg chg="addSp modSp add mod ord">
        <pc:chgData name="Melithical ." userId="7eefe818fa295732" providerId="LiveId" clId="{2005FB2C-F423-4D1C-9B31-9717704504BB}" dt="2026-01-26T22:11:35.818" v="153" actId="14100"/>
        <pc:sldMkLst>
          <pc:docMk/>
          <pc:sldMk cId="2959872041" sldId="5456"/>
        </pc:sldMkLst>
        <pc:picChg chg="add mod">
          <ac:chgData name="Melithical ." userId="7eefe818fa295732" providerId="LiveId" clId="{2005FB2C-F423-4D1C-9B31-9717704504BB}" dt="2026-01-26T22:11:35.818" v="153" actId="14100"/>
          <ac:picMkLst>
            <pc:docMk/>
            <pc:sldMk cId="2959872041" sldId="5456"/>
            <ac:picMk id="3" creationId="{D0C9895C-817D-C87E-163F-C7F5D1E027DF}"/>
          </ac:picMkLst>
        </pc:picChg>
      </pc:sldChg>
      <pc:sldChg chg="addSp modSp add mod ord">
        <pc:chgData name="Melithical ." userId="7eefe818fa295732" providerId="LiveId" clId="{2005FB2C-F423-4D1C-9B31-9717704504BB}" dt="2026-01-26T22:12:04.348" v="157" actId="14100"/>
        <pc:sldMkLst>
          <pc:docMk/>
          <pc:sldMk cId="3630502541" sldId="5457"/>
        </pc:sldMkLst>
        <pc:picChg chg="add mod">
          <ac:chgData name="Melithical ." userId="7eefe818fa295732" providerId="LiveId" clId="{2005FB2C-F423-4D1C-9B31-9717704504BB}" dt="2026-01-26T22:12:04.348" v="157" actId="14100"/>
          <ac:picMkLst>
            <pc:docMk/>
            <pc:sldMk cId="3630502541" sldId="5457"/>
            <ac:picMk id="3" creationId="{30BEDC09-D86F-2BE3-EC2A-F72AC071E4CC}"/>
          </ac:picMkLst>
        </pc:picChg>
      </pc:sldChg>
      <pc:sldChg chg="addSp modSp add mod ord">
        <pc:chgData name="Melithical ." userId="7eefe818fa295732" providerId="LiveId" clId="{2005FB2C-F423-4D1C-9B31-9717704504BB}" dt="2026-01-26T22:12:28.128" v="161" actId="14100"/>
        <pc:sldMkLst>
          <pc:docMk/>
          <pc:sldMk cId="974209615" sldId="5458"/>
        </pc:sldMkLst>
        <pc:picChg chg="add mod">
          <ac:chgData name="Melithical ." userId="7eefe818fa295732" providerId="LiveId" clId="{2005FB2C-F423-4D1C-9B31-9717704504BB}" dt="2026-01-26T22:12:28.128" v="161" actId="14100"/>
          <ac:picMkLst>
            <pc:docMk/>
            <pc:sldMk cId="974209615" sldId="5458"/>
            <ac:picMk id="3" creationId="{4EAB7C7C-531E-A144-865A-DAE58018F6A6}"/>
          </ac:picMkLst>
        </pc:picChg>
      </pc:sldChg>
      <pc:sldChg chg="addSp modSp add mod ord">
        <pc:chgData name="Melithical ." userId="7eefe818fa295732" providerId="LiveId" clId="{2005FB2C-F423-4D1C-9B31-9717704504BB}" dt="2026-01-26T22:12:53.592" v="165" actId="14100"/>
        <pc:sldMkLst>
          <pc:docMk/>
          <pc:sldMk cId="3862810785" sldId="5459"/>
        </pc:sldMkLst>
        <pc:picChg chg="add mod">
          <ac:chgData name="Melithical ." userId="7eefe818fa295732" providerId="LiveId" clId="{2005FB2C-F423-4D1C-9B31-9717704504BB}" dt="2026-01-26T22:12:53.592" v="165" actId="14100"/>
          <ac:picMkLst>
            <pc:docMk/>
            <pc:sldMk cId="3862810785" sldId="5459"/>
            <ac:picMk id="3" creationId="{99FBA1BD-02BE-6FBF-44C2-4B2583AF1862}"/>
          </ac:picMkLst>
        </pc:picChg>
      </pc:sldChg>
      <pc:sldChg chg="addSp modSp add mod ord">
        <pc:chgData name="Melithical ." userId="7eefe818fa295732" providerId="LiveId" clId="{2005FB2C-F423-4D1C-9B31-9717704504BB}" dt="2026-01-26T22:13:27.762" v="169" actId="14100"/>
        <pc:sldMkLst>
          <pc:docMk/>
          <pc:sldMk cId="3155312045" sldId="5460"/>
        </pc:sldMkLst>
        <pc:picChg chg="add mod">
          <ac:chgData name="Melithical ." userId="7eefe818fa295732" providerId="LiveId" clId="{2005FB2C-F423-4D1C-9B31-9717704504BB}" dt="2026-01-26T22:13:27.762" v="169" actId="14100"/>
          <ac:picMkLst>
            <pc:docMk/>
            <pc:sldMk cId="3155312045" sldId="5460"/>
            <ac:picMk id="3" creationId="{CCE7B230-9F9C-3C39-23DA-693A30E2C1A8}"/>
          </ac:picMkLst>
        </pc:picChg>
      </pc:sldChg>
      <pc:sldChg chg="addSp modSp add mod ord">
        <pc:chgData name="Melithical ." userId="7eefe818fa295732" providerId="LiveId" clId="{2005FB2C-F423-4D1C-9B31-9717704504BB}" dt="2026-01-26T22:13:54.097" v="173" actId="14100"/>
        <pc:sldMkLst>
          <pc:docMk/>
          <pc:sldMk cId="3809148244" sldId="5461"/>
        </pc:sldMkLst>
        <pc:picChg chg="add mod">
          <ac:chgData name="Melithical ." userId="7eefe818fa295732" providerId="LiveId" clId="{2005FB2C-F423-4D1C-9B31-9717704504BB}" dt="2026-01-26T22:13:54.097" v="173" actId="14100"/>
          <ac:picMkLst>
            <pc:docMk/>
            <pc:sldMk cId="3809148244" sldId="5461"/>
            <ac:picMk id="3" creationId="{12AFCBFB-2427-FE9C-12D2-3E5E1609BA10}"/>
          </ac:picMkLst>
        </pc:picChg>
      </pc:sldChg>
      <pc:sldChg chg="addSp modSp add mod ord">
        <pc:chgData name="Melithical ." userId="7eefe818fa295732" providerId="LiveId" clId="{2005FB2C-F423-4D1C-9B31-9717704504BB}" dt="2026-01-26T22:14:21.989" v="177" actId="14100"/>
        <pc:sldMkLst>
          <pc:docMk/>
          <pc:sldMk cId="1023448570" sldId="5462"/>
        </pc:sldMkLst>
        <pc:picChg chg="add mod">
          <ac:chgData name="Melithical ." userId="7eefe818fa295732" providerId="LiveId" clId="{2005FB2C-F423-4D1C-9B31-9717704504BB}" dt="2026-01-26T22:14:21.989" v="177" actId="14100"/>
          <ac:picMkLst>
            <pc:docMk/>
            <pc:sldMk cId="1023448570" sldId="5462"/>
            <ac:picMk id="3" creationId="{8AF920D0-7730-F198-C2D9-582A0E776E91}"/>
          </ac:picMkLst>
        </pc:picChg>
      </pc:sldChg>
      <pc:sldChg chg="addSp modSp add mod ord">
        <pc:chgData name="Melithical ." userId="7eefe818fa295732" providerId="LiveId" clId="{2005FB2C-F423-4D1C-9B31-9717704504BB}" dt="2026-01-26T22:15:04.455" v="181" actId="14100"/>
        <pc:sldMkLst>
          <pc:docMk/>
          <pc:sldMk cId="43511835" sldId="5463"/>
        </pc:sldMkLst>
        <pc:picChg chg="add mod">
          <ac:chgData name="Melithical ." userId="7eefe818fa295732" providerId="LiveId" clId="{2005FB2C-F423-4D1C-9B31-9717704504BB}" dt="2026-01-26T22:15:04.455" v="181" actId="14100"/>
          <ac:picMkLst>
            <pc:docMk/>
            <pc:sldMk cId="43511835" sldId="5463"/>
            <ac:picMk id="3" creationId="{9DD535FC-EDAF-3029-C8CA-076F5B343988}"/>
          </ac:picMkLst>
        </pc:picChg>
      </pc:sldChg>
      <pc:sldChg chg="addSp modSp add mod ord">
        <pc:chgData name="Melithical ." userId="7eefe818fa295732" providerId="LiveId" clId="{2005FB2C-F423-4D1C-9B31-9717704504BB}" dt="2026-01-26T22:15:34.476" v="185" actId="14100"/>
        <pc:sldMkLst>
          <pc:docMk/>
          <pc:sldMk cId="2860981324" sldId="5464"/>
        </pc:sldMkLst>
        <pc:picChg chg="add mod">
          <ac:chgData name="Melithical ." userId="7eefe818fa295732" providerId="LiveId" clId="{2005FB2C-F423-4D1C-9B31-9717704504BB}" dt="2026-01-26T22:15:34.476" v="185" actId="14100"/>
          <ac:picMkLst>
            <pc:docMk/>
            <pc:sldMk cId="2860981324" sldId="5464"/>
            <ac:picMk id="3" creationId="{3CDB50A5-5D9A-EB09-3BD6-0C1D5955ED27}"/>
          </ac:picMkLst>
        </pc:picChg>
      </pc:sldChg>
      <pc:sldChg chg="addSp modSp add mod ord">
        <pc:chgData name="Melithical ." userId="7eefe818fa295732" providerId="LiveId" clId="{2005FB2C-F423-4D1C-9B31-9717704504BB}" dt="2026-01-26T22:16:05.409" v="189" actId="14100"/>
        <pc:sldMkLst>
          <pc:docMk/>
          <pc:sldMk cId="1749069210" sldId="5465"/>
        </pc:sldMkLst>
        <pc:picChg chg="add mod">
          <ac:chgData name="Melithical ." userId="7eefe818fa295732" providerId="LiveId" clId="{2005FB2C-F423-4D1C-9B31-9717704504BB}" dt="2026-01-26T22:16:05.409" v="189" actId="14100"/>
          <ac:picMkLst>
            <pc:docMk/>
            <pc:sldMk cId="1749069210" sldId="5465"/>
            <ac:picMk id="3" creationId="{9399557A-625F-4E0B-46AC-B88650002F63}"/>
          </ac:picMkLst>
        </pc:picChg>
      </pc:sldChg>
      <pc:sldChg chg="addSp modSp add mod ord">
        <pc:chgData name="Melithical ." userId="7eefe818fa295732" providerId="LiveId" clId="{2005FB2C-F423-4D1C-9B31-9717704504BB}" dt="2026-01-26T22:16:33.281" v="193" actId="14100"/>
        <pc:sldMkLst>
          <pc:docMk/>
          <pc:sldMk cId="3217864000" sldId="5466"/>
        </pc:sldMkLst>
        <pc:picChg chg="add mod">
          <ac:chgData name="Melithical ." userId="7eefe818fa295732" providerId="LiveId" clId="{2005FB2C-F423-4D1C-9B31-9717704504BB}" dt="2026-01-26T22:16:33.281" v="193" actId="14100"/>
          <ac:picMkLst>
            <pc:docMk/>
            <pc:sldMk cId="3217864000" sldId="5466"/>
            <ac:picMk id="3" creationId="{2D895DA8-DA15-BE45-BFCF-E5F2559A5830}"/>
          </ac:picMkLst>
        </pc:picChg>
      </pc:sldChg>
      <pc:sldChg chg="addSp modSp add mod ord">
        <pc:chgData name="Melithical ." userId="7eefe818fa295732" providerId="LiveId" clId="{2005FB2C-F423-4D1C-9B31-9717704504BB}" dt="2026-01-26T22:17:01.090" v="197" actId="14100"/>
        <pc:sldMkLst>
          <pc:docMk/>
          <pc:sldMk cId="3954157595" sldId="5467"/>
        </pc:sldMkLst>
        <pc:picChg chg="add mod">
          <ac:chgData name="Melithical ." userId="7eefe818fa295732" providerId="LiveId" clId="{2005FB2C-F423-4D1C-9B31-9717704504BB}" dt="2026-01-26T22:17:01.090" v="197" actId="14100"/>
          <ac:picMkLst>
            <pc:docMk/>
            <pc:sldMk cId="3954157595" sldId="5467"/>
            <ac:picMk id="3" creationId="{F37BFA26-941F-9408-CB76-548219322680}"/>
          </ac:picMkLst>
        </pc:picChg>
      </pc:sldChg>
      <pc:sldChg chg="addSp modSp add mod ord">
        <pc:chgData name="Melithical ." userId="7eefe818fa295732" providerId="LiveId" clId="{2005FB2C-F423-4D1C-9B31-9717704504BB}" dt="2026-01-26T22:17:23.170" v="201" actId="14100"/>
        <pc:sldMkLst>
          <pc:docMk/>
          <pc:sldMk cId="1392166569" sldId="5468"/>
        </pc:sldMkLst>
        <pc:picChg chg="add mod">
          <ac:chgData name="Melithical ." userId="7eefe818fa295732" providerId="LiveId" clId="{2005FB2C-F423-4D1C-9B31-9717704504BB}" dt="2026-01-26T22:17:23.170" v="201" actId="14100"/>
          <ac:picMkLst>
            <pc:docMk/>
            <pc:sldMk cId="1392166569" sldId="5468"/>
            <ac:picMk id="3" creationId="{95988045-2EB0-FA39-9294-FB2BFAC1781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D656BE-39A1-4D4E-9A74-1F05301B4239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F43223-4ED1-405E-B2E2-11AD17B83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899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5F133-030A-D82F-EA2E-70D156584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56F400-9672-E65C-6078-F2F6B9407D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83EB75-92CD-4AF8-DBB9-00E33BEFFC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Last update: 26Jan2026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44693-0F5B-60D0-5735-B3484BE7B9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92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6D58E-C11B-06F8-E7C6-6BADFE849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3290CD-F1A7-F123-DEBB-2B25F27696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D33117-2771-791D-518B-628B1414B9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11EB10-77D0-BB01-1D8B-093ADE6056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51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DF9B2-2DAB-CE58-9642-1A8EFA505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637BDB-E056-B22F-D3FB-6CA29949DA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19C8AF-DD85-2232-74A0-9CA2E5297C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A397E-3B71-E863-2391-206EB4A1C7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230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52AFB-7570-350F-715A-B4037D965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2D10C9-A7A4-49DB-EDB9-FFD94BA72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252E8D-016D-B4CA-BF6A-1E910E93FB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36320-F69B-6774-3DFF-C98EAE2E97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104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12287-9227-DA7F-F361-65EF7BBBB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125F1B-3ABF-0042-F68E-1ACCC2D738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C96F7B-F97B-B358-9AAF-0CA1A8AD2B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BE284C-D141-C406-FF1E-98655EF7C0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627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722D1-3ED5-3156-D01A-557DCCE05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CC26F7-1C64-3314-87D4-CA5FCCA6C9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F7AA2F-47AD-C47A-2E4A-F9D436C914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3D1694-720A-0935-78F9-0A284138C5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65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09996-7A19-B5FC-4F5D-DFC6C5BD7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58EF1A-6A62-9109-F108-6186122A1B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CBC10A-03C6-5A59-6F6E-F5452E7540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92C2E-FBEE-678B-F9B8-6283848E3E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373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DC521-00BC-FEAC-7E41-108BA3E5B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2922AF-D64D-700D-FECC-C4FEF86AE3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4F2CD2-8728-E04F-B582-736D9C8684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2A78D7-63E1-8905-904B-69EEBD7ED3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908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EFC94-D2F0-D5F7-41B2-E9885E044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7DD2F4-E87A-14DB-F02F-044BE041E2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EF8B11-A480-A0B3-CEA1-7A02D10C98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B7EFC1-E7ED-7939-FCEE-CEE1A5C21A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930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93E14-8139-95CE-9FF4-337A58A94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3A26E8-9927-0A24-12FE-04A7632357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3E596A-BDE1-E0AE-4E98-60C83BD281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7C3A3-8860-6818-AD89-69B80AF5A6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759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EE600-AC4A-CF6B-C7AF-63DE997C1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FA780A-2A4E-8447-F2D4-7B54623707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15C827-E43B-3785-D96C-17FAF98E89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9E9CF-93BE-4314-3A5B-EDC9743FFC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99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E91AA-48B6-425A-B35B-6D65C4531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9433A3-CF6A-5147-4ABA-3C428202CA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9F1D18-C600-4637-D06F-9566F5F50A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EACF71-E40C-5ADD-0742-10D576D946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186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204B9-381A-5B6B-3BC1-AF83B2BF2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78562B-84CD-F8DA-A4DD-414D1AAD99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AF9FE2-33B9-450B-5432-B3BA521C53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7CB71-5263-1A07-F8C1-7DBD3D4041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348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3E569-80A3-AE28-22DC-03116A92B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36A36F-DDC3-29E4-DD84-0ADCFA0680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56A450-B693-82C0-75F6-F2105A3AB8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1BCD9-D1B8-9969-B550-3BBFA0F30D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9408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C5334-BD83-1DE7-26DE-FFB1DB9FE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25DBF3-9684-A7D4-9330-7265C9019C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D699B3-EF22-1ECF-C2A7-2C6732BDE6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1A0A76-88E4-B45E-0C25-24EE64AC92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625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A78A8-3CEC-882B-AED6-0886FD3A7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AC66A2-237D-3B09-7A5C-7F0A26A972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C6CB4E-488D-A622-3401-C0CDB604A5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BFDB44-A53C-3437-5CDC-F5F57F067F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547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9832D-9416-CA78-8557-DA2E2AC98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D0974D-C8E0-6BA5-A01B-FCA21CDCC8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4406FA-9E72-7526-53C4-634B21917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FAEF45-13BB-1B1D-6C67-CB7522E425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722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2F523-35B2-16A3-A0F1-ADAB85954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3AE9E2-3962-B2B6-842D-AEF2D3BBB0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FB90D7-B901-F0EC-DCD2-444AEC217E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5B120D-7B7E-C405-1B71-242450ED36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491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808AD-D34B-9C6E-3372-1742A30F1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E0CB5D-04BF-D221-3E4E-2130FCE171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E51772-33AE-B0C4-2E91-7263632B9C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AFBDD-FCEB-E373-BAB0-4B375B4A7D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79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25624-C009-03C0-23C0-AABBC95D1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4ADE41-534A-9349-C498-C6443A4C32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768471-B36B-3929-44C5-81A048C074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DC373-12EA-0A94-3745-1B34CAE263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240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39B01-4421-7102-0425-0A3019D97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7EC0CD-E0E0-7FDE-D301-B3A659E320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607BFF-BC5F-1FAC-7BAB-E85ADEA63D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962DE3-1470-2F28-A95A-BC3806887F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3794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FF9AD-3115-0668-7F6C-D143FE6A8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030E5F-FE12-F961-D31B-D8AABB81A6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FD1C03-D2BB-EE37-6A8F-130C4B498B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DC139-2D43-1DB2-D965-BBAE4BC66F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24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5457B-5844-9EE6-DAB9-4FD88EED1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4BF9F1-45E7-B4BF-AF5A-4A456492D1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FDB41C-816E-E23F-293E-7F49A39A8B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3FD4B-CAAE-6E07-CEC2-AE6B9CB837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6608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1B767-A2D6-6FB3-7B50-11E176271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09DC81-19F5-97C1-4842-9F81E5263D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AAC227-4DD2-F5E9-AC13-59A5569CA8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CB534-3D3D-D3AE-6E71-A71D541605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140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80286-9AE2-C1E8-8992-EDAF5667C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FC450E-A51B-E766-62AB-B8D8EEB737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E453F6-175D-9BBF-FF5B-6B6477CD89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6E3512-C650-548D-D49B-220961B523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220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5EAEC-F250-3562-1C91-E16367CBC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4FA0AF-B02D-E4F2-C68D-49140A69A9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A7930D-1D91-658B-B8AE-763972E05E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6F087-85B3-4D45-173A-41CC2EDBFD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424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2CA10-4C49-A8D7-9131-25D22274A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D9D49E-9369-CAFD-0CB2-5809D776AD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723073-D07A-3D3F-4A78-3F636D2994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2A8D9-2B49-D126-264C-1BA8A33114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625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35C23-5079-4387-A962-63092ADC7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A839E5-0C3A-C9B2-CA8D-24E7324BA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AD30A3-311D-5AFE-CC5E-A4EAC2CD7F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58DA00-45AE-9E9B-5117-E05350558C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72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F42E2-21DC-ECE5-AA5D-2D5C7C512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04A8F5-CC4D-48EB-C1D0-3B89BF00F3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57FAF1-F9FF-42E1-71CF-DBF34F9C18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CB52E9-6E76-913E-FF03-6DE8C8B3B7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57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4A04D-3BE4-FFEE-1908-C25EEF4B8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0DF08A-F826-6D8F-6BAE-DA81A9B03E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7BB965-0B90-7736-4264-F9F3AFE502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F72ED9-FBD9-7B63-CD8A-FB59C3BF1E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72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DE3EF-FCCE-DD4A-5EB6-181F0E2A1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D2BAA6-551F-D0F4-B1EF-817098A103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82C822-6DA1-752E-3147-FC61B8F6F7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3CFA4B-82D8-63CC-7F20-7A889759CC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785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D0BEF-EAF9-86B5-E17A-7640F3D6E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278489-9A4D-7602-E851-65EBCDCEDA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DB928B-5883-782E-A7E3-C7D6566521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4484D-DAC3-CBFF-1C43-9B64A0DD08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481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910E0-45B9-4C64-FA02-69EB71A68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BCCBD7-7F12-485A-9B54-A8E639F889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95EDEF-33E3-D83D-5F7F-739A63087E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E0C49D-5025-3013-10E8-ED4A91034C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411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39609-2536-F635-F48B-430D9AC5A6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EF322B-32CD-53F4-CB90-ECBAD13C2E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02675-246F-B366-13A3-DAEB9C183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A0798-AA33-493A-95C0-9A281F18C8B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2FF9-6494-AEE3-C322-935491798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1A0F6-0370-47B6-AFDD-7ACE46751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62321-A73C-410C-BE04-8B3F66A44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30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3846-0A06-55BF-3712-627375B29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7DE938-DB58-DA2D-3350-CA85AC0745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568BD-2DD6-4A71-A218-6FD917813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A0798-AA33-493A-95C0-9A281F18C8B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73702-F7E6-E6BD-79B6-7D0D0A40E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E82E48-1A5B-6F15-588F-8B4D94390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62321-A73C-410C-BE04-8B3F66A44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61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979F98-22E6-2341-7271-4D40A14C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6F868F-8EB2-7713-7EF7-C10A1EA49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691C5-6347-0AAB-9DCE-87C24CB21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A0798-AA33-493A-95C0-9A281F18C8B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4AD32-D355-7B7E-11FA-8F19552FF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B1FCE-46FF-0085-2094-1462D88D1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62321-A73C-410C-BE04-8B3F66A44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54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4FC42-20E8-2D8C-4D8B-BCB906097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4BF93-35F1-3847-9ABB-04C750F97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9AADD-D2FE-A6A2-B474-31F602841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A0798-AA33-493A-95C0-9A281F18C8B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FA3EF-30FF-53DE-9587-5FBC4BE34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5757C-AAAF-8392-E3C2-8F3922E71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62321-A73C-410C-BE04-8B3F66A44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5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34DEE-575D-CD2B-DC73-9A8DEAEA4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C58ED9-F84B-43DF-B7BB-65D6BA1CF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BE688-AE72-39D5-2D50-9E1C7597F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A0798-AA33-493A-95C0-9A281F18C8B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5E1C3-DFF6-265D-D853-D56C263E3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9B10E-B6DE-B449-7448-9D9AC8ECB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62321-A73C-410C-BE04-8B3F66A44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59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D3B53-416C-C5C4-44CA-559D07AE1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D43C4-E68D-AC79-0B98-57D727C9D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F2E9D5-ADD7-42C8-9B0F-2204D522B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323777-8969-4EE3-CD13-BB4B9F3C5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A0798-AA33-493A-95C0-9A281F18C8B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088FB-0D46-D174-ADCA-DE85610BE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54A35-B57B-6A96-6D97-9AF3A5BD8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62321-A73C-410C-BE04-8B3F66A44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79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60C38-308B-3C72-3453-BC98853D5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9A01B-3395-FBEE-9CD7-025BA568C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0219E-79BA-1F73-904E-7569514A0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A2F2B4-B37D-8634-B7FE-BC03D43C0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6F52C6-E3D7-08AA-2CD3-87D976DFED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2059B0-D5C0-ECA9-7B5C-BA7F76332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A0798-AA33-493A-95C0-9A281F18C8B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BF1B38-A5C8-9EBB-96D0-BA54F5475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B0087-D545-BC56-63E1-3F300391A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62321-A73C-410C-BE04-8B3F66A44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13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EDDAB-1BD6-4FB1-B296-F74F3F0A1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09AF9A-9CA3-E2D9-CFC3-B53C44F76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A0798-AA33-493A-95C0-9A281F18C8B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4D45CC-6B7C-030E-C51D-FA2ADF6EF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B54A31-9292-08DD-96A2-4E0C12888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62321-A73C-410C-BE04-8B3F66A44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916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C4A8A3-046B-7949-7DA5-3355090C7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A0798-AA33-493A-95C0-9A281F18C8B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F300F4-52D9-D0B2-EB79-B46BFE9A3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4DA82-F547-87B6-F666-1AADC3270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62321-A73C-410C-BE04-8B3F66A44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45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D89B5-E9EF-F8E2-BF95-A3C45F668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4C85A-A694-E3BD-1F27-A3E9C45F6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00DA81-2CC2-CDAC-E23B-818D4B8D0E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3CF688-B169-6EE5-01BB-198325A5B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A0798-AA33-493A-95C0-9A281F18C8B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BB11A3-0D51-CD2D-D65C-FC78EC2C7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B643A1-FAD6-C487-D094-1B167C74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62321-A73C-410C-BE04-8B3F66A44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313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A994C-C8C1-807E-5207-E1DC23922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A5A188-38D7-F7CF-BE54-F0BA723162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B64DF0-3C39-2447-8829-5E122807D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25081C-504E-8044-665A-4CF35A8CD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A0798-AA33-493A-95C0-9A281F18C8B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0E3D3-3D07-B3E3-151C-E4264AD44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5CD1-5C6C-566F-474E-8D7BBECF1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62321-A73C-410C-BE04-8B3F66A44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27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043FA2-5BC5-570C-A07B-8371478DA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9104E-B986-D176-AF38-A9687F28D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15458-0528-9FB1-CE06-8417DC0A97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BA0798-AA33-493A-95C0-9A281F18C8B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E8BB3-E0B5-4E1F-9331-1ACF623359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1DB9E-C18B-4784-E59F-B3ACE33C4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F62321-A73C-410C-BE04-8B3F66A44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4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AB6BA3-AC32-BD82-FD0D-F6D4BB1C8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5C6522A-91CC-421F-EB8D-4AEEC9F3C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62"/>
            <a:ext cx="12192000" cy="68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1098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2014EE-8AE7-9848-6E32-5BB79DBCF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44C2E6-CE55-9B4E-7937-BDC526303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927"/>
            <a:ext cx="12192000" cy="687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9741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170791-A1C4-1914-97A7-A3021A119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2407AC-9006-25BE-531F-FB5D0725F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94"/>
            <a:ext cx="12192000" cy="686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312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B545A3-4503-71DD-8B6D-C474AA8FC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8E9D61-2BA5-4F82-7F96-5D110BD22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470"/>
            <a:ext cx="12191999" cy="687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2568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617F1E-1528-D8E0-34DD-E6E4EEB34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FD78C2-FFBA-F21E-8568-92649AA38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470"/>
            <a:ext cx="12191999" cy="687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3015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E51CE7-40A6-CED7-F25E-7F2605DB0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ADEA3C-79CC-771F-5C53-ECF8D5466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640" y="0"/>
            <a:ext cx="12214640" cy="684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674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246D8E-B1E3-8807-8E0F-5E305A646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4A4CAB-B347-8556-04B3-0799094EF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720" y="0"/>
            <a:ext cx="12201720" cy="685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47137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81D2B3-34FE-3CBE-3C01-5B6A7A0D4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6EFB9C-BBD6-67AB-C4E9-104C6B969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0" y="0"/>
            <a:ext cx="12172560" cy="686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19442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58BDF9-0911-78CF-03B6-C32D4C711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B88A0D-487B-177A-AE77-52ED5C767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06"/>
            <a:ext cx="12191999" cy="682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24807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4C1405-D8E1-9261-7AE4-96350581D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68D248-6B70-8DC6-6826-58B6A6280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118"/>
            <a:ext cx="12192000" cy="686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54010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5C8A36-3E79-DF1A-181B-005B57BF7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ED628D-72D5-3352-7D57-A91F8E65C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819"/>
            <a:ext cx="12192000" cy="689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0500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37C760-1BEE-6544-7B70-93BC5CA34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A855B7-7B5E-574C-37C7-1EBFDA623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120" y="0"/>
            <a:ext cx="12212120" cy="684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071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E28ED6-F4D7-4EA0-A988-46E75ABF5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6707D9-EDDD-ED00-EB13-C0CAECFE4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925" y="-1"/>
            <a:ext cx="12225925" cy="683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9541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F789DE-D505-4C27-FA64-E61D309EF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C9895C-817D-C87E-163F-C7F5D1E0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379"/>
            <a:ext cx="12192000" cy="686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72041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51F151-7902-0C22-5A7C-841E41015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BEDC09-D86F-2BE3-EC2A-F72AC071E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418"/>
            <a:ext cx="12191999" cy="687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02541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D9032C-1CC8-A8A8-9FC2-B78C8E2D8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AB7C7C-531E-A144-865A-DAE58018F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516"/>
            <a:ext cx="12192000" cy="68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09615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B70924-54C0-ECC8-7ECC-0EE9CCDCB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FBA1BD-02BE-6FBF-44C2-4B2583AF1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1"/>
            <a:ext cx="12192000" cy="685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10785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97E224-5DFD-C402-5777-3F54F1F65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E7B230-9F9C-3C39-23DA-693A30E2C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00" y="0"/>
            <a:ext cx="12193300" cy="685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12045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54C911-5E8D-E94D-FF30-F2C53FEEF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AFCBFB-2427-FE9C-12D2-3E5E1609B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129"/>
            <a:ext cx="12191999" cy="689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48244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65DF74-60E9-2AF0-3E19-20AE72FD6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F920D0-7730-F198-C2D9-582A0E776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1"/>
            <a:ext cx="12192000" cy="685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448570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9CBFEB-CBDD-2344-4A89-1C212A29B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D535FC-EDAF-3029-C8CA-076F5B343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18"/>
            <a:ext cx="12192000" cy="684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1835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2C2913-7467-FAF0-2D2E-2E4CD495A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DB50A5-5D9A-EB09-3BD6-0C1D5955E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2" y="0"/>
            <a:ext cx="12160898" cy="687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8132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B6F39F-35DE-CBF1-EF9E-33E4EB8FA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C1C1EF-9B8A-AD31-00A5-41C9C32E0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51" y="0"/>
            <a:ext cx="12223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84964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C639EB-D286-B2CE-1418-1BE368498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99557A-625F-4E0B-46AC-B88650002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27"/>
            <a:ext cx="12192000" cy="686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69210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80E313-633D-76B3-5076-C2E0A4584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895DA8-DA15-BE45-BFCF-E5F2559A5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862"/>
            <a:ext cx="12192000" cy="686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64000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F8A6AB-815B-E3EB-535D-D36F112F2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7BFA26-941F-9408-CB76-548219322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85"/>
            <a:ext cx="12223422" cy="684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57595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C410A3-7C84-8367-3E7E-A8F723A43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988045-2EB0-FA39-9294-FB2BFAC17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9" y="0"/>
            <a:ext cx="122102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6656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C25D01-B810-8294-3C52-014318B2F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2D5B7C-AE14-137A-E1DB-606315136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94"/>
            <a:ext cx="12192000" cy="686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0208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324891-E910-EA02-4EDA-2A46852C1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C92438-FBBD-CCDB-6CEF-522894BBB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42"/>
            <a:ext cx="12185531" cy="686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5893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0AD71F-727D-9E79-B9A9-06A98E2B5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1EE763-DFB8-9B01-2D45-ADC39DA37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470"/>
            <a:ext cx="12191999" cy="687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7104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EA6AFD-2D7A-B05E-2EA5-29D3F7A18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9D51B6-4D5A-DD73-11B2-1F07093B3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854" y="0"/>
            <a:ext cx="1222970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3126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160EAC-8D72-0B5B-C472-1C28DF6B5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5BDE8B-98B3-CC14-DC92-1DC005CDB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516"/>
            <a:ext cx="12192000" cy="68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0414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D10D05-DDD9-6872-4CEE-FF28BF8AA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9769D3-5344-DA1C-D11C-7D2FD8560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6" y="0"/>
            <a:ext cx="12194596" cy="685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1699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246043</TotalTime>
  <Words>37</Words>
  <Application>Microsoft Office PowerPoint</Application>
  <PresentationFormat>Widescreen</PresentationFormat>
  <Paragraphs>34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BEKLE, SAMUEL</dc:creator>
  <cp:lastModifiedBy>Melithical .</cp:lastModifiedBy>
  <cp:revision>581</cp:revision>
  <dcterms:created xsi:type="dcterms:W3CDTF">2024-07-22T17:07:10Z</dcterms:created>
  <dcterms:modified xsi:type="dcterms:W3CDTF">2026-01-26T22:17:26Z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d1c7476-f302-47ca-97a0-972f32671471_Enabled">
    <vt:lpwstr>true</vt:lpwstr>
  </property>
  <property fmtid="{D5CDD505-2E9C-101B-9397-08002B2CF9AE}" pid="3" name="MSIP_Label_2d1c7476-f302-47ca-97a0-972f32671471_SetDate">
    <vt:lpwstr>2024-07-22T18:02:37Z</vt:lpwstr>
  </property>
  <property fmtid="{D5CDD505-2E9C-101B-9397-08002B2CF9AE}" pid="4" name="MSIP_Label_2d1c7476-f302-47ca-97a0-972f32671471_Method">
    <vt:lpwstr>Standard</vt:lpwstr>
  </property>
  <property fmtid="{D5CDD505-2E9C-101B-9397-08002B2CF9AE}" pid="5" name="MSIP_Label_2d1c7476-f302-47ca-97a0-972f32671471_Name">
    <vt:lpwstr>Internal</vt:lpwstr>
  </property>
  <property fmtid="{D5CDD505-2E9C-101B-9397-08002B2CF9AE}" pid="6" name="MSIP_Label_2d1c7476-f302-47ca-97a0-972f32671471_SiteId">
    <vt:lpwstr>72e15514-5be9-46a8-8b0b-af9b1b77b3b8</vt:lpwstr>
  </property>
  <property fmtid="{D5CDD505-2E9C-101B-9397-08002B2CF9AE}" pid="7" name="MSIP_Label_2d1c7476-f302-47ca-97a0-972f32671471_ActionId">
    <vt:lpwstr>8ffdcb2d-a8fb-4872-afaf-9eb8b2bb1c2c</vt:lpwstr>
  </property>
  <property fmtid="{D5CDD505-2E9C-101B-9397-08002B2CF9AE}" pid="8" name="MSIP_Label_2d1c7476-f302-47ca-97a0-972f32671471_ContentBits">
    <vt:lpwstr>0</vt:lpwstr>
  </property>
</Properties>
</file>